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90" r:id="rId4"/>
    <p:sldId id="292" r:id="rId5"/>
    <p:sldId id="305" r:id="rId6"/>
    <p:sldId id="307" r:id="rId7"/>
    <p:sldId id="296" r:id="rId8"/>
    <p:sldId id="293" r:id="rId9"/>
    <p:sldId id="297" r:id="rId10"/>
    <p:sldId id="30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1BC2-CF14-4D1C-8795-80F7F50359B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83B90-D772-49DB-A087-5B2F1C30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3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83B90-D772-49DB-A087-5B2F1C301D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75D23-9F4C-4687-8427-17ED68C789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4291-18DA-4D48-9AAE-88AEA767D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214554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«Наша</a:t>
            </a:r>
          </a:p>
          <a:p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армия»</a:t>
            </a:r>
            <a:endParaRPr lang="ru-RU" sz="7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976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04248" y="1246309"/>
            <a:ext cx="1285884" cy="1219200"/>
          </a:xfrm>
          <a:prstGeom prst="rect">
            <a:avLst/>
          </a:prstGeom>
        </p:spPr>
      </p:pic>
      <p:pic>
        <p:nvPicPr>
          <p:cNvPr id="8" name="Рисунок 7" descr="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714488"/>
            <a:ext cx="1219200" cy="1219200"/>
          </a:xfrm>
          <a:prstGeom prst="rect">
            <a:avLst/>
          </a:prstGeom>
        </p:spPr>
      </p:pic>
      <p:pic>
        <p:nvPicPr>
          <p:cNvPr id="9" name="Рисунок 8" descr="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1099" y="2708920"/>
            <a:ext cx="1295408" cy="1219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08870"/>
            <a:ext cx="4762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428736"/>
            <a:ext cx="6300774" cy="25717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Отгадай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b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54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«военные загадки»</a:t>
            </a:r>
            <a:endParaRPr lang="ru-RU" sz="5400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 descr="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4015237"/>
            <a:ext cx="1264000" cy="2844000"/>
          </a:xfrm>
          <a:prstGeom prst="rect">
            <a:avLst/>
          </a:prstGeom>
        </p:spPr>
      </p:pic>
      <p:pic>
        <p:nvPicPr>
          <p:cNvPr id="4" name="Рисунок 3" descr="ж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714356"/>
            <a:ext cx="2677542" cy="1368000"/>
          </a:xfrm>
          <a:prstGeom prst="rect">
            <a:avLst/>
          </a:prstGeom>
        </p:spPr>
      </p:pic>
    </p:spTree>
  </p:cSld>
  <p:clrMapOvr>
    <a:masterClrMapping/>
  </p:clrMapOvr>
  <p:transition spd="med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571868" cy="132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Брат сказал: "Не торопись!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Лучше в школе ты учись!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Будешь ты отличником -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Станешь ...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картинки\23 февраля - загадки\s564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714356"/>
            <a:ext cx="3538426" cy="4973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картинки\23 февраля - загадки\пограничник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2429026"/>
            <a:ext cx="3544081" cy="4428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172000" y="5886000"/>
            <a:ext cx="972000" cy="972000"/>
          </a:xfrm>
          <a:prstGeom prst="rect">
            <a:avLst/>
          </a:prstGeom>
        </p:spPr>
      </p:pic>
      <p:sp>
        <p:nvSpPr>
          <p:cNvPr id="8" name="6-конечная звезда 7"/>
          <p:cNvSpPr/>
          <p:nvPr/>
        </p:nvSpPr>
        <p:spPr>
          <a:xfrm>
            <a:off x="0" y="1214422"/>
            <a:ext cx="5000660" cy="1071570"/>
          </a:xfrm>
          <a:prstGeom prst="star6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пограничником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-1"/>
            <a:ext cx="4176464" cy="132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В эту пятницу опять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С папой в тир идём стрелять,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Чтоб до Армии я смог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Стать, как «Ворошиловский </a:t>
            </a: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…»!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 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5400" y="5889400"/>
            <a:ext cx="972000" cy="972000"/>
          </a:xfrm>
          <a:prstGeom prst="rect">
            <a:avLst/>
          </a:prstGeom>
        </p:spPr>
      </p:pic>
      <p:sp>
        <p:nvSpPr>
          <p:cNvPr id="8" name="6-конечная звезда 7"/>
          <p:cNvSpPr/>
          <p:nvPr/>
        </p:nvSpPr>
        <p:spPr>
          <a:xfrm>
            <a:off x="4024933" y="1323253"/>
            <a:ext cx="5000660" cy="1071570"/>
          </a:xfrm>
          <a:prstGeom prst="star6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стрелок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59626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9603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75400" y="5889400"/>
            <a:ext cx="972000" cy="972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1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1275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500430" cy="132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Можешь ты солдатом стать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Плавать, ездить и  летать,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в строю ходить охота -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Ждет тебя, солдат, ...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D:\картинки\23 февраля - загадки\пехот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785926"/>
            <a:ext cx="72009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000" y="5886000"/>
            <a:ext cx="972000" cy="972000"/>
          </a:xfrm>
          <a:prstGeom prst="rect">
            <a:avLst/>
          </a:prstGeom>
        </p:spPr>
      </p:pic>
      <p:sp>
        <p:nvSpPr>
          <p:cNvPr id="7" name="6-конечная звезда 6"/>
          <p:cNvSpPr/>
          <p:nvPr/>
        </p:nvSpPr>
        <p:spPr>
          <a:xfrm>
            <a:off x="4000496" y="0"/>
            <a:ext cx="3286148" cy="1500174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пехота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158"/>
            <a:ext cx="3821554" cy="2031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Ты</a:t>
            </a:r>
            <a:r>
              <a:rPr lang="ru-RU" b="1" dirty="0" smtClean="0">
                <a:solidFill>
                  <a:schemeClr val="tx1"/>
                </a:solidFill>
              </a:rPr>
              <a:t>, как </a:t>
            </a:r>
            <a:r>
              <a:rPr lang="ru-RU" b="1" dirty="0">
                <a:solidFill>
                  <a:schemeClr val="tx1"/>
                </a:solidFill>
              </a:rPr>
              <a:t>рядовой в пехоте,</a:t>
            </a:r>
          </a:p>
          <a:p>
            <a:r>
              <a:rPr lang="ru-RU" b="1" dirty="0">
                <a:solidFill>
                  <a:schemeClr val="tx1"/>
                </a:solidFill>
              </a:rPr>
              <a:t>Служишь рядовым </a:t>
            </a:r>
            <a:r>
              <a:rPr lang="ru-RU" b="1" dirty="0" smtClean="0">
                <a:solidFill>
                  <a:schemeClr val="tx1"/>
                </a:solidFill>
              </a:rPr>
              <a:t>в Морфлоте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Боцман приказал? Скорее </a:t>
            </a:r>
          </a:p>
          <a:p>
            <a:r>
              <a:rPr lang="ru-RU" b="1" dirty="0">
                <a:solidFill>
                  <a:schemeClr val="tx1"/>
                </a:solidFill>
              </a:rPr>
              <a:t>Лезь по лесенке на рею </a:t>
            </a:r>
          </a:p>
          <a:p>
            <a:r>
              <a:rPr lang="ru-RU" b="1" dirty="0">
                <a:solidFill>
                  <a:schemeClr val="tx1"/>
                </a:solidFill>
              </a:rPr>
              <a:t>И не трусь, не вешай </a:t>
            </a:r>
            <a:r>
              <a:rPr lang="ru-RU" b="1" dirty="0" smtClean="0">
                <a:solidFill>
                  <a:schemeClr val="tx1"/>
                </a:solidFill>
              </a:rPr>
              <a:t>нос!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Ты в </a:t>
            </a:r>
            <a:r>
              <a:rPr lang="ru-RU" b="1" dirty="0" smtClean="0">
                <a:solidFill>
                  <a:schemeClr val="tx1"/>
                </a:solidFill>
              </a:rPr>
              <a:t>тельняшке</a:t>
            </a:r>
            <a:r>
              <a:rPr lang="ru-RU" b="1" dirty="0">
                <a:solidFill>
                  <a:schemeClr val="tx1"/>
                </a:solidFill>
              </a:rPr>
              <a:t>!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Ты </a:t>
            </a:r>
            <a:r>
              <a:rPr lang="ru-RU" b="1" dirty="0" smtClean="0">
                <a:solidFill>
                  <a:srgbClr val="002060"/>
                </a:solidFill>
              </a:rPr>
              <a:t>...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2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43834" y="142852"/>
            <a:ext cx="1296000" cy="1296000"/>
          </a:xfrm>
          <a:prstGeom prst="rect">
            <a:avLst/>
          </a:prstGeom>
        </p:spPr>
      </p:pic>
      <p:pic>
        <p:nvPicPr>
          <p:cNvPr id="7" name="Рисунок 6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01024" y="5886000"/>
            <a:ext cx="972000" cy="972000"/>
          </a:xfrm>
          <a:prstGeom prst="rect">
            <a:avLst/>
          </a:prstGeom>
        </p:spPr>
      </p:pic>
      <p:sp>
        <p:nvSpPr>
          <p:cNvPr id="8" name="6-конечная звезда 7"/>
          <p:cNvSpPr/>
          <p:nvPr/>
        </p:nvSpPr>
        <p:spPr>
          <a:xfrm>
            <a:off x="3929058" y="0"/>
            <a:ext cx="2786082" cy="1500174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матрос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66579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91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Отгадай  «военные загадки»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джумшут и улдуз</cp:lastModifiedBy>
  <cp:revision>70</cp:revision>
  <dcterms:created xsi:type="dcterms:W3CDTF">2010-01-19T16:13:04Z</dcterms:created>
  <dcterms:modified xsi:type="dcterms:W3CDTF">2016-02-17T13:20:29Z</dcterms:modified>
</cp:coreProperties>
</file>